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8" r:id="rId4"/>
    <p:sldId id="264" r:id="rId5"/>
    <p:sldId id="265" r:id="rId6"/>
    <p:sldId id="267" r:id="rId7"/>
    <p:sldId id="266" r:id="rId8"/>
    <p:sldId id="287" r:id="rId9"/>
    <p:sldId id="288" r:id="rId10"/>
    <p:sldId id="258" r:id="rId11"/>
    <p:sldId id="271" r:id="rId12"/>
    <p:sldId id="270" r:id="rId13"/>
    <p:sldId id="278" r:id="rId14"/>
    <p:sldId id="290" r:id="rId15"/>
    <p:sldId id="282" r:id="rId16"/>
    <p:sldId id="283" r:id="rId17"/>
    <p:sldId id="284" r:id="rId18"/>
    <p:sldId id="285" r:id="rId19"/>
    <p:sldId id="277" r:id="rId20"/>
    <p:sldId id="276" r:id="rId21"/>
    <p:sldId id="279" r:id="rId22"/>
    <p:sldId id="275" r:id="rId23"/>
    <p:sldId id="274" r:id="rId24"/>
    <p:sldId id="273" r:id="rId25"/>
    <p:sldId id="280" r:id="rId26"/>
    <p:sldId id="281" r:id="rId27"/>
    <p:sldId id="289" r:id="rId28"/>
    <p:sldId id="269" r:id="rId29"/>
    <p:sldId id="272" r:id="rId30"/>
    <p:sldId id="286" r:id="rId31"/>
  </p:sldIdLst>
  <p:sldSz cx="12192000" cy="6858000"/>
  <p:notesSz cx="6858000" cy="9144000"/>
  <p:embeddedFontLst>
    <p:embeddedFont>
      <p:font typeface="Adobe 고딕 Std B" panose="020B0800000000000000" pitchFamily="34" charset="-127"/>
      <p:bold r:id="rId32"/>
    </p:embeddedFont>
    <p:embeddedFont>
      <p:font typeface="DW임팩타민체" panose="020B0000000000000000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orient="horz" pos="15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FD9"/>
    <a:srgbClr val="807DD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0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26" y="192"/>
      </p:cViewPr>
      <p:guideLst>
        <p:guide orient="horz" pos="3793"/>
        <p:guide pos="529"/>
        <p:guide pos="7151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0EDF-90EA-542B-4DB0-0BB6A8E7E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D0D06A-B5C9-1031-1666-F0FF899C4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49D17-DE4A-A575-F599-877BCD56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23593-BA28-2D40-7A94-11C9215A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32D526-9252-4999-D0E7-52B8FE5C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FAEED-6DE7-43B4-DFCD-895C3C2F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FEA47-11A3-6789-7D5B-3806BC561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ECE9A-A601-5693-61BA-CF27082B6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CDC50-D483-E264-351B-970DCA8D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8FF78-B20D-CEED-6EC4-ACDC8EF5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10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4A834A-454D-AE20-53CA-5EAE3DE3C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A5F80E-BEC7-4F86-A2E1-6D3FA5A78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03F88-026E-0FA9-6623-E72B1B2F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4DCC5-ED69-99B1-A169-A0C9398D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46F66-09AA-A22F-E039-B18EFE40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1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35187-92BA-C88D-3969-0921206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68B2F-1D64-DAAA-2B61-37FBFB59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0A6EB-DD57-5E56-F48C-02C163FC4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C026D-F616-1500-C646-4C8F47AD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F807A-4DFB-A33A-5F7B-9E2E8BDC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F0D04-513F-597D-270C-4A5F759E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30B04-9911-87ED-BFDE-A6E0735E7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EE1AB-6469-F3E3-1F6C-A5FCE239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5D8C2-E58B-F57D-6C82-E4C6AFCF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DE962-EAEE-6D1F-B413-32724BAF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0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CC163-C863-F10E-7C14-0511D7C1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9364A-36B9-D3EF-918C-4FED325AF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2ACD3-7143-474E-CA2B-0B216F28E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515793-2471-856B-0EDC-AE38C930E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E3A7E-C430-59E6-3731-7006329B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F80682-3C2C-BB80-48A1-F3365653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BBA9D-D1C2-D55A-E865-9CC2D655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4F99-7F68-04B1-7D1C-9FCAE0A12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5480EA-5E75-BE9E-7494-DEA4CBDC2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688060-37AD-42C3-AC7B-45A14947A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0A703-0463-B703-0E3D-A24029184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58FED7-E373-3AE1-FBF7-8CDA9197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5AB74E-354F-39CC-D4A7-B2BC0EEA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5D998A-FBBB-BE08-4FBF-96DA2B4A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17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BFFAB-1924-A0A5-599C-BE78AE44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FB68E7-78A1-7B37-09D4-36A1FF6B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42F26B-06EF-C74A-F663-5644AD04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F1CC6C-28F5-01A5-60B7-896C20D9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30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E065B6-E8FB-2F82-3BD7-902C3613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F89258-159B-CB5A-1978-5B9819D3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98252-10D3-8ABE-23CA-E9651CB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284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205B2-7CDC-A989-B620-F4E933C1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544D1-2EA1-29C2-8925-334CBE09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475FC7-C91C-3704-5C62-538691770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BFA46-B64A-342F-DA26-DD15ED83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6F904C-ABFC-4CEC-39EB-7D734B7C2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E7D1A-3C16-36FA-59EF-A86F27B5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F54C8-8A7B-5B4F-9564-7AA1919B0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18BA4E-CE90-9C99-07EF-25DA185CA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92F91-B310-E590-FC26-A73EAB0B2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17C95-4FF6-8EB3-DEF4-2796F5D7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6CB78A-9084-73ED-C2A8-B6990F49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CB675F-FB19-FCBE-883A-CC2DAB26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9E200B-059A-4A4C-D76C-91EC14D4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91FE62-0DAD-40D0-AEFB-56155FC64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56564-C7CE-9C00-12CF-A6FEFA2FE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7BA8A-39AA-9ECC-633E-E4EFF3E75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8747-BAE2-E742-98A1-06EEA3592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45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hyeon317.github.io/html_project.github.io/" TargetMode="External"/><Relationship Id="rId3" Type="http://schemas.microsoft.com/office/2007/relationships/hdphoto" Target="../media/hdphoto1.wdp"/><Relationship Id="rId7" Type="http://schemas.openxmlformats.org/officeDocument/2006/relationships/hyperlink" Target="https://spooohome.blogspot.com/2021/05/breakou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ulma.io/documentation/elements/button/" TargetMode="External"/><Relationship Id="rId5" Type="http://schemas.openxmlformats.org/officeDocument/2006/relationships/hyperlink" Target="https://getbootstrap.com/docs/5.2/layout/containers/" TargetMode="External"/><Relationship Id="rId10" Type="http://schemas.openxmlformats.org/officeDocument/2006/relationships/hyperlink" Target="https://hyeon317.github.io/original_html.github.io/" TargetMode="External"/><Relationship Id="rId4" Type="http://schemas.openxmlformats.org/officeDocument/2006/relationships/hyperlink" Target="https://developer.mozilla.org/ko/docs/Games/Tutorials/2D_Breakout_game_pure_JavaScript" TargetMode="External"/><Relationship Id="rId9" Type="http://schemas.openxmlformats.org/officeDocument/2006/relationships/hyperlink" Target="https://github.com/hyeon317/GameProgramming/tree/main/1116%20html%20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695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p:grpSp>
      </p:grpSp>
      <p:sp>
        <p:nvSpPr>
          <p:cNvPr id="14" name="타원 8">
            <a:extLst>
              <a:ext uri="{FF2B5EF4-FFF2-40B4-BE49-F238E27FC236}">
                <a16:creationId xmlns:a16="http://schemas.microsoft.com/office/drawing/2014/main" id="{68314E96-DCF5-DAC2-CC41-4BABA7C05249}"/>
              </a:ext>
            </a:extLst>
          </p:cNvPr>
          <p:cNvSpPr/>
          <p:nvPr/>
        </p:nvSpPr>
        <p:spPr>
          <a:xfrm rot="17401347">
            <a:off x="5126542" y="1791346"/>
            <a:ext cx="4235012" cy="3311478"/>
          </a:xfrm>
          <a:custGeom>
            <a:avLst/>
            <a:gdLst>
              <a:gd name="connsiteX0" fmla="*/ 0 w 3376974"/>
              <a:gd name="connsiteY0" fmla="*/ 1688487 h 3376974"/>
              <a:gd name="connsiteX1" fmla="*/ 1688487 w 3376974"/>
              <a:gd name="connsiteY1" fmla="*/ 0 h 3376974"/>
              <a:gd name="connsiteX2" fmla="*/ 3376974 w 3376974"/>
              <a:gd name="connsiteY2" fmla="*/ 1688487 h 3376974"/>
              <a:gd name="connsiteX3" fmla="*/ 1688487 w 3376974"/>
              <a:gd name="connsiteY3" fmla="*/ 3376974 h 3376974"/>
              <a:gd name="connsiteX4" fmla="*/ 0 w 3376974"/>
              <a:gd name="connsiteY4" fmla="*/ 1688487 h 3376974"/>
              <a:gd name="connsiteX0" fmla="*/ 0 w 4221524"/>
              <a:gd name="connsiteY0" fmla="*/ 1637761 h 3377117"/>
              <a:gd name="connsiteX1" fmla="*/ 2533037 w 4221524"/>
              <a:gd name="connsiteY1" fmla="*/ 74 h 3377117"/>
              <a:gd name="connsiteX2" fmla="*/ 4221524 w 4221524"/>
              <a:gd name="connsiteY2" fmla="*/ 1688561 h 3377117"/>
              <a:gd name="connsiteX3" fmla="*/ 2533037 w 4221524"/>
              <a:gd name="connsiteY3" fmla="*/ 3377048 h 3377117"/>
              <a:gd name="connsiteX4" fmla="*/ 0 w 4221524"/>
              <a:gd name="connsiteY4" fmla="*/ 1637761 h 3377117"/>
              <a:gd name="connsiteX0" fmla="*/ 0 w 4221524"/>
              <a:gd name="connsiteY0" fmla="*/ 1637736 h 3300900"/>
              <a:gd name="connsiteX1" fmla="*/ 2533037 w 4221524"/>
              <a:gd name="connsiteY1" fmla="*/ 49 h 3300900"/>
              <a:gd name="connsiteX2" fmla="*/ 4221524 w 4221524"/>
              <a:gd name="connsiteY2" fmla="*/ 1688536 h 3300900"/>
              <a:gd name="connsiteX3" fmla="*/ 2533037 w 4221524"/>
              <a:gd name="connsiteY3" fmla="*/ 3300823 h 3300900"/>
              <a:gd name="connsiteX4" fmla="*/ 0 w 4221524"/>
              <a:gd name="connsiteY4" fmla="*/ 1637736 h 3300900"/>
              <a:gd name="connsiteX0" fmla="*/ 0 w 4221524"/>
              <a:gd name="connsiteY0" fmla="*/ 1637736 h 3300834"/>
              <a:gd name="connsiteX1" fmla="*/ 2533037 w 4221524"/>
              <a:gd name="connsiteY1" fmla="*/ 49 h 3300834"/>
              <a:gd name="connsiteX2" fmla="*/ 4221524 w 4221524"/>
              <a:gd name="connsiteY2" fmla="*/ 1688536 h 3300834"/>
              <a:gd name="connsiteX3" fmla="*/ 2533037 w 4221524"/>
              <a:gd name="connsiteY3" fmla="*/ 3300823 h 3300834"/>
              <a:gd name="connsiteX4" fmla="*/ 0 w 4221524"/>
              <a:gd name="connsiteY4" fmla="*/ 1637736 h 3300834"/>
              <a:gd name="connsiteX0" fmla="*/ 0 w 4221524"/>
              <a:gd name="connsiteY0" fmla="*/ 1637834 h 3300932"/>
              <a:gd name="connsiteX1" fmla="*/ 2533037 w 4221524"/>
              <a:gd name="connsiteY1" fmla="*/ 147 h 3300932"/>
              <a:gd name="connsiteX2" fmla="*/ 4221524 w 4221524"/>
              <a:gd name="connsiteY2" fmla="*/ 1688634 h 3300932"/>
              <a:gd name="connsiteX3" fmla="*/ 2533037 w 4221524"/>
              <a:gd name="connsiteY3" fmla="*/ 3300921 h 3300932"/>
              <a:gd name="connsiteX4" fmla="*/ 0 w 4221524"/>
              <a:gd name="connsiteY4" fmla="*/ 1637834 h 330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524" h="3300932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" name="그림 10" descr="실내, 벽, 바닥, 테이블이(가) 표시된 사진&#10;&#10;자동 생성된 설명">
            <a:extLst>
              <a:ext uri="{FF2B5EF4-FFF2-40B4-BE49-F238E27FC236}">
                <a16:creationId xmlns:a16="http://schemas.microsoft.com/office/drawing/2014/main" id="{F63BE937-D2DA-E67E-D94E-5FC85A4E7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" t="44625" r="7752" b="4203"/>
          <a:stretch>
            <a:fillRect/>
          </a:stretch>
        </p:blipFill>
        <p:spPr>
          <a:xfrm>
            <a:off x="6737857" y="2169746"/>
            <a:ext cx="3907262" cy="3509339"/>
          </a:xfrm>
          <a:custGeom>
            <a:avLst/>
            <a:gdLst>
              <a:gd name="connsiteX0" fmla="*/ 1558518 w 3907262"/>
              <a:gd name="connsiteY0" fmla="*/ 1439 h 3509339"/>
              <a:gd name="connsiteX1" fmla="*/ 3091756 w 3907262"/>
              <a:gd name="connsiteY1" fmla="*/ 431449 h 3509339"/>
              <a:gd name="connsiteX2" fmla="*/ 3576158 w 3907262"/>
              <a:gd name="connsiteY2" fmla="*/ 2769682 h 3509339"/>
              <a:gd name="connsiteX3" fmla="*/ 1279757 w 3907262"/>
              <a:gd name="connsiteY3" fmla="*/ 3190393 h 3509339"/>
              <a:gd name="connsiteX4" fmla="*/ 75496 w 3907262"/>
              <a:gd name="connsiteY4" fmla="*/ 409765 h 3509339"/>
              <a:gd name="connsiteX5" fmla="*/ 1558518 w 3907262"/>
              <a:gd name="connsiteY5" fmla="*/ 1439 h 3509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7262" h="3509339">
                <a:moveTo>
                  <a:pt x="1558518" y="1439"/>
                </a:moveTo>
                <a:cubicBezTo>
                  <a:pt x="2093468" y="16123"/>
                  <a:pt x="2666190" y="144194"/>
                  <a:pt x="3091756" y="431449"/>
                </a:cubicBezTo>
                <a:cubicBezTo>
                  <a:pt x="4064478" y="1088033"/>
                  <a:pt x="4088079" y="1990232"/>
                  <a:pt x="3576158" y="2769682"/>
                </a:cubicBezTo>
                <a:cubicBezTo>
                  <a:pt x="3064237" y="3549131"/>
                  <a:pt x="2140861" y="3750878"/>
                  <a:pt x="1279757" y="3190393"/>
                </a:cubicBezTo>
                <a:cubicBezTo>
                  <a:pt x="418653" y="2629907"/>
                  <a:pt x="-226504" y="869589"/>
                  <a:pt x="75496" y="409765"/>
                </a:cubicBezTo>
                <a:cubicBezTo>
                  <a:pt x="245371" y="151114"/>
                  <a:pt x="870724" y="-17441"/>
                  <a:pt x="1558518" y="1439"/>
                </a:cubicBezTo>
                <a:close/>
              </a:path>
            </a:pathLst>
          </a:custGeom>
        </p:spPr>
      </p:pic>
      <p:sp>
        <p:nvSpPr>
          <p:cNvPr id="12" name="타원 8">
            <a:extLst>
              <a:ext uri="{FF2B5EF4-FFF2-40B4-BE49-F238E27FC236}">
                <a16:creationId xmlns:a16="http://schemas.microsoft.com/office/drawing/2014/main" id="{F6DE6909-C59C-210F-EC62-1134EBF5DDA6}"/>
              </a:ext>
            </a:extLst>
          </p:cNvPr>
          <p:cNvSpPr/>
          <p:nvPr/>
        </p:nvSpPr>
        <p:spPr>
          <a:xfrm rot="12989420">
            <a:off x="5140684" y="3438008"/>
            <a:ext cx="1412626" cy="1104573"/>
          </a:xfrm>
          <a:custGeom>
            <a:avLst/>
            <a:gdLst>
              <a:gd name="connsiteX0" fmla="*/ 0 w 3376974"/>
              <a:gd name="connsiteY0" fmla="*/ 1688487 h 3376974"/>
              <a:gd name="connsiteX1" fmla="*/ 1688487 w 3376974"/>
              <a:gd name="connsiteY1" fmla="*/ 0 h 3376974"/>
              <a:gd name="connsiteX2" fmla="*/ 3376974 w 3376974"/>
              <a:gd name="connsiteY2" fmla="*/ 1688487 h 3376974"/>
              <a:gd name="connsiteX3" fmla="*/ 1688487 w 3376974"/>
              <a:gd name="connsiteY3" fmla="*/ 3376974 h 3376974"/>
              <a:gd name="connsiteX4" fmla="*/ 0 w 3376974"/>
              <a:gd name="connsiteY4" fmla="*/ 1688487 h 3376974"/>
              <a:gd name="connsiteX0" fmla="*/ 0 w 4221524"/>
              <a:gd name="connsiteY0" fmla="*/ 1637761 h 3377117"/>
              <a:gd name="connsiteX1" fmla="*/ 2533037 w 4221524"/>
              <a:gd name="connsiteY1" fmla="*/ 74 h 3377117"/>
              <a:gd name="connsiteX2" fmla="*/ 4221524 w 4221524"/>
              <a:gd name="connsiteY2" fmla="*/ 1688561 h 3377117"/>
              <a:gd name="connsiteX3" fmla="*/ 2533037 w 4221524"/>
              <a:gd name="connsiteY3" fmla="*/ 3377048 h 3377117"/>
              <a:gd name="connsiteX4" fmla="*/ 0 w 4221524"/>
              <a:gd name="connsiteY4" fmla="*/ 1637761 h 3377117"/>
              <a:gd name="connsiteX0" fmla="*/ 0 w 4221524"/>
              <a:gd name="connsiteY0" fmla="*/ 1637736 h 3300900"/>
              <a:gd name="connsiteX1" fmla="*/ 2533037 w 4221524"/>
              <a:gd name="connsiteY1" fmla="*/ 49 h 3300900"/>
              <a:gd name="connsiteX2" fmla="*/ 4221524 w 4221524"/>
              <a:gd name="connsiteY2" fmla="*/ 1688536 h 3300900"/>
              <a:gd name="connsiteX3" fmla="*/ 2533037 w 4221524"/>
              <a:gd name="connsiteY3" fmla="*/ 3300823 h 3300900"/>
              <a:gd name="connsiteX4" fmla="*/ 0 w 4221524"/>
              <a:gd name="connsiteY4" fmla="*/ 1637736 h 3300900"/>
              <a:gd name="connsiteX0" fmla="*/ 0 w 4221524"/>
              <a:gd name="connsiteY0" fmla="*/ 1637736 h 3300834"/>
              <a:gd name="connsiteX1" fmla="*/ 2533037 w 4221524"/>
              <a:gd name="connsiteY1" fmla="*/ 49 h 3300834"/>
              <a:gd name="connsiteX2" fmla="*/ 4221524 w 4221524"/>
              <a:gd name="connsiteY2" fmla="*/ 1688536 h 3300834"/>
              <a:gd name="connsiteX3" fmla="*/ 2533037 w 4221524"/>
              <a:gd name="connsiteY3" fmla="*/ 3300823 h 3300834"/>
              <a:gd name="connsiteX4" fmla="*/ 0 w 4221524"/>
              <a:gd name="connsiteY4" fmla="*/ 1637736 h 3300834"/>
              <a:gd name="connsiteX0" fmla="*/ 0 w 4221524"/>
              <a:gd name="connsiteY0" fmla="*/ 1637834 h 3300932"/>
              <a:gd name="connsiteX1" fmla="*/ 2533037 w 4221524"/>
              <a:gd name="connsiteY1" fmla="*/ 147 h 3300932"/>
              <a:gd name="connsiteX2" fmla="*/ 4221524 w 4221524"/>
              <a:gd name="connsiteY2" fmla="*/ 1688634 h 3300932"/>
              <a:gd name="connsiteX3" fmla="*/ 2533037 w 4221524"/>
              <a:gd name="connsiteY3" fmla="*/ 3300921 h 3300932"/>
              <a:gd name="connsiteX4" fmla="*/ 0 w 4221524"/>
              <a:gd name="connsiteY4" fmla="*/ 1637834 h 330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524" h="3300932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타원 8">
            <a:extLst>
              <a:ext uri="{FF2B5EF4-FFF2-40B4-BE49-F238E27FC236}">
                <a16:creationId xmlns:a16="http://schemas.microsoft.com/office/drawing/2014/main" id="{B9FEC700-20D5-ACE3-9566-ECD9835919B7}"/>
              </a:ext>
            </a:extLst>
          </p:cNvPr>
          <p:cNvSpPr/>
          <p:nvPr/>
        </p:nvSpPr>
        <p:spPr>
          <a:xfrm rot="18959205">
            <a:off x="10405538" y="2383341"/>
            <a:ext cx="988237" cy="772731"/>
          </a:xfrm>
          <a:custGeom>
            <a:avLst/>
            <a:gdLst>
              <a:gd name="connsiteX0" fmla="*/ 0 w 3376974"/>
              <a:gd name="connsiteY0" fmla="*/ 1688487 h 3376974"/>
              <a:gd name="connsiteX1" fmla="*/ 1688487 w 3376974"/>
              <a:gd name="connsiteY1" fmla="*/ 0 h 3376974"/>
              <a:gd name="connsiteX2" fmla="*/ 3376974 w 3376974"/>
              <a:gd name="connsiteY2" fmla="*/ 1688487 h 3376974"/>
              <a:gd name="connsiteX3" fmla="*/ 1688487 w 3376974"/>
              <a:gd name="connsiteY3" fmla="*/ 3376974 h 3376974"/>
              <a:gd name="connsiteX4" fmla="*/ 0 w 3376974"/>
              <a:gd name="connsiteY4" fmla="*/ 1688487 h 3376974"/>
              <a:gd name="connsiteX0" fmla="*/ 0 w 4221524"/>
              <a:gd name="connsiteY0" fmla="*/ 1637761 h 3377117"/>
              <a:gd name="connsiteX1" fmla="*/ 2533037 w 4221524"/>
              <a:gd name="connsiteY1" fmla="*/ 74 h 3377117"/>
              <a:gd name="connsiteX2" fmla="*/ 4221524 w 4221524"/>
              <a:gd name="connsiteY2" fmla="*/ 1688561 h 3377117"/>
              <a:gd name="connsiteX3" fmla="*/ 2533037 w 4221524"/>
              <a:gd name="connsiteY3" fmla="*/ 3377048 h 3377117"/>
              <a:gd name="connsiteX4" fmla="*/ 0 w 4221524"/>
              <a:gd name="connsiteY4" fmla="*/ 1637761 h 3377117"/>
              <a:gd name="connsiteX0" fmla="*/ 0 w 4221524"/>
              <a:gd name="connsiteY0" fmla="*/ 1637736 h 3300900"/>
              <a:gd name="connsiteX1" fmla="*/ 2533037 w 4221524"/>
              <a:gd name="connsiteY1" fmla="*/ 49 h 3300900"/>
              <a:gd name="connsiteX2" fmla="*/ 4221524 w 4221524"/>
              <a:gd name="connsiteY2" fmla="*/ 1688536 h 3300900"/>
              <a:gd name="connsiteX3" fmla="*/ 2533037 w 4221524"/>
              <a:gd name="connsiteY3" fmla="*/ 3300823 h 3300900"/>
              <a:gd name="connsiteX4" fmla="*/ 0 w 4221524"/>
              <a:gd name="connsiteY4" fmla="*/ 1637736 h 3300900"/>
              <a:gd name="connsiteX0" fmla="*/ 0 w 4221524"/>
              <a:gd name="connsiteY0" fmla="*/ 1637736 h 3300834"/>
              <a:gd name="connsiteX1" fmla="*/ 2533037 w 4221524"/>
              <a:gd name="connsiteY1" fmla="*/ 49 h 3300834"/>
              <a:gd name="connsiteX2" fmla="*/ 4221524 w 4221524"/>
              <a:gd name="connsiteY2" fmla="*/ 1688536 h 3300834"/>
              <a:gd name="connsiteX3" fmla="*/ 2533037 w 4221524"/>
              <a:gd name="connsiteY3" fmla="*/ 3300823 h 3300834"/>
              <a:gd name="connsiteX4" fmla="*/ 0 w 4221524"/>
              <a:gd name="connsiteY4" fmla="*/ 1637736 h 3300834"/>
              <a:gd name="connsiteX0" fmla="*/ 0 w 4221524"/>
              <a:gd name="connsiteY0" fmla="*/ 1637834 h 3300932"/>
              <a:gd name="connsiteX1" fmla="*/ 2533037 w 4221524"/>
              <a:gd name="connsiteY1" fmla="*/ 147 h 3300932"/>
              <a:gd name="connsiteX2" fmla="*/ 4221524 w 4221524"/>
              <a:gd name="connsiteY2" fmla="*/ 1688634 h 3300932"/>
              <a:gd name="connsiteX3" fmla="*/ 2533037 w 4221524"/>
              <a:gd name="connsiteY3" fmla="*/ 3300921 h 3300932"/>
              <a:gd name="connsiteX4" fmla="*/ 0 w 4221524"/>
              <a:gd name="connsiteY4" fmla="*/ 1637834 h 330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524" h="3300932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타원 8">
            <a:extLst>
              <a:ext uri="{FF2B5EF4-FFF2-40B4-BE49-F238E27FC236}">
                <a16:creationId xmlns:a16="http://schemas.microsoft.com/office/drawing/2014/main" id="{DC1DAC55-BD13-B204-58CF-D825EBC079CB}"/>
              </a:ext>
            </a:extLst>
          </p:cNvPr>
          <p:cNvSpPr/>
          <p:nvPr/>
        </p:nvSpPr>
        <p:spPr>
          <a:xfrm rot="8750072">
            <a:off x="9008197" y="4178336"/>
            <a:ext cx="2472513" cy="1933329"/>
          </a:xfrm>
          <a:custGeom>
            <a:avLst/>
            <a:gdLst>
              <a:gd name="connsiteX0" fmla="*/ 0 w 3376974"/>
              <a:gd name="connsiteY0" fmla="*/ 1688487 h 3376974"/>
              <a:gd name="connsiteX1" fmla="*/ 1688487 w 3376974"/>
              <a:gd name="connsiteY1" fmla="*/ 0 h 3376974"/>
              <a:gd name="connsiteX2" fmla="*/ 3376974 w 3376974"/>
              <a:gd name="connsiteY2" fmla="*/ 1688487 h 3376974"/>
              <a:gd name="connsiteX3" fmla="*/ 1688487 w 3376974"/>
              <a:gd name="connsiteY3" fmla="*/ 3376974 h 3376974"/>
              <a:gd name="connsiteX4" fmla="*/ 0 w 3376974"/>
              <a:gd name="connsiteY4" fmla="*/ 1688487 h 3376974"/>
              <a:gd name="connsiteX0" fmla="*/ 0 w 4221524"/>
              <a:gd name="connsiteY0" fmla="*/ 1637761 h 3377117"/>
              <a:gd name="connsiteX1" fmla="*/ 2533037 w 4221524"/>
              <a:gd name="connsiteY1" fmla="*/ 74 h 3377117"/>
              <a:gd name="connsiteX2" fmla="*/ 4221524 w 4221524"/>
              <a:gd name="connsiteY2" fmla="*/ 1688561 h 3377117"/>
              <a:gd name="connsiteX3" fmla="*/ 2533037 w 4221524"/>
              <a:gd name="connsiteY3" fmla="*/ 3377048 h 3377117"/>
              <a:gd name="connsiteX4" fmla="*/ 0 w 4221524"/>
              <a:gd name="connsiteY4" fmla="*/ 1637761 h 3377117"/>
              <a:gd name="connsiteX0" fmla="*/ 0 w 4221524"/>
              <a:gd name="connsiteY0" fmla="*/ 1637736 h 3300900"/>
              <a:gd name="connsiteX1" fmla="*/ 2533037 w 4221524"/>
              <a:gd name="connsiteY1" fmla="*/ 49 h 3300900"/>
              <a:gd name="connsiteX2" fmla="*/ 4221524 w 4221524"/>
              <a:gd name="connsiteY2" fmla="*/ 1688536 h 3300900"/>
              <a:gd name="connsiteX3" fmla="*/ 2533037 w 4221524"/>
              <a:gd name="connsiteY3" fmla="*/ 3300823 h 3300900"/>
              <a:gd name="connsiteX4" fmla="*/ 0 w 4221524"/>
              <a:gd name="connsiteY4" fmla="*/ 1637736 h 3300900"/>
              <a:gd name="connsiteX0" fmla="*/ 0 w 4221524"/>
              <a:gd name="connsiteY0" fmla="*/ 1637736 h 3300834"/>
              <a:gd name="connsiteX1" fmla="*/ 2533037 w 4221524"/>
              <a:gd name="connsiteY1" fmla="*/ 49 h 3300834"/>
              <a:gd name="connsiteX2" fmla="*/ 4221524 w 4221524"/>
              <a:gd name="connsiteY2" fmla="*/ 1688536 h 3300834"/>
              <a:gd name="connsiteX3" fmla="*/ 2533037 w 4221524"/>
              <a:gd name="connsiteY3" fmla="*/ 3300823 h 3300834"/>
              <a:gd name="connsiteX4" fmla="*/ 0 w 4221524"/>
              <a:gd name="connsiteY4" fmla="*/ 1637736 h 3300834"/>
              <a:gd name="connsiteX0" fmla="*/ 0 w 4221524"/>
              <a:gd name="connsiteY0" fmla="*/ 1637834 h 3300932"/>
              <a:gd name="connsiteX1" fmla="*/ 2533037 w 4221524"/>
              <a:gd name="connsiteY1" fmla="*/ 147 h 3300932"/>
              <a:gd name="connsiteX2" fmla="*/ 4221524 w 4221524"/>
              <a:gd name="connsiteY2" fmla="*/ 1688634 h 3300932"/>
              <a:gd name="connsiteX3" fmla="*/ 2533037 w 4221524"/>
              <a:gd name="connsiteY3" fmla="*/ 3300921 h 3300932"/>
              <a:gd name="connsiteX4" fmla="*/ 0 w 4221524"/>
              <a:gd name="connsiteY4" fmla="*/ 1637834 h 330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524" h="3300932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35BED-30BD-1BD2-7E7F-02D711F40586}"/>
              </a:ext>
            </a:extLst>
          </p:cNvPr>
          <p:cNvSpPr txBox="1"/>
          <p:nvPr/>
        </p:nvSpPr>
        <p:spPr>
          <a:xfrm>
            <a:off x="3312647" y="2314321"/>
            <a:ext cx="2093843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2022 - 2 GAME PROGRAMMING</a:t>
            </a:r>
          </a:p>
          <a:p>
            <a:pPr>
              <a:lnSpc>
                <a:spcPct val="13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PROJECT_2 : HTML GAME</a:t>
            </a:r>
          </a:p>
          <a:p>
            <a:pPr>
              <a:lnSpc>
                <a:spcPct val="13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GAME’S NAME : BLOCK GAME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BD217-E067-BF22-B022-EDA379FD59F4}"/>
              </a:ext>
            </a:extLst>
          </p:cNvPr>
          <p:cNvSpPr txBox="1"/>
          <p:nvPr/>
        </p:nvSpPr>
        <p:spPr>
          <a:xfrm>
            <a:off x="955192" y="2320902"/>
            <a:ext cx="21756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GAME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9B2E1-4AD7-1B53-F507-1E14D68150AC}"/>
              </a:ext>
            </a:extLst>
          </p:cNvPr>
          <p:cNvSpPr txBox="1"/>
          <p:nvPr/>
        </p:nvSpPr>
        <p:spPr>
          <a:xfrm>
            <a:off x="986673" y="2059443"/>
            <a:ext cx="1350050" cy="255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2022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-2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게임프로그래밍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30157B-2895-F2F1-DC23-7E27D42924D0}"/>
              </a:ext>
            </a:extLst>
          </p:cNvPr>
          <p:cNvSpPr txBox="1"/>
          <p:nvPr/>
        </p:nvSpPr>
        <p:spPr>
          <a:xfrm>
            <a:off x="912058" y="4842312"/>
            <a:ext cx="60516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>
                    <a:alpha val="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2020875042</a:t>
            </a:r>
            <a:endParaRPr lang="ko-KR" altLang="en-US" sz="8000" dirty="0">
              <a:solidFill>
                <a:schemeClr val="bg1">
                  <a:alpha val="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E373-0F68-E8CD-56DD-F7DAD258E715}"/>
              </a:ext>
            </a:extLst>
          </p:cNvPr>
          <p:cNvSpPr txBox="1"/>
          <p:nvPr/>
        </p:nvSpPr>
        <p:spPr>
          <a:xfrm>
            <a:off x="986673" y="5315485"/>
            <a:ext cx="2050561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소프트웨어학과 이수현</a:t>
            </a:r>
          </a:p>
        </p:txBody>
      </p:sp>
    </p:spTree>
    <p:extLst>
      <p:ext uri="{BB962C8B-B14F-4D97-AF65-F5344CB8AC3E}">
        <p14:creationId xmlns:p14="http://schemas.microsoft.com/office/powerpoint/2010/main" val="3002919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634036-F916-2F61-5DB3-5EA74EBDB3D7}"/>
              </a:ext>
            </a:extLst>
          </p:cNvPr>
          <p:cNvSpPr txBox="1"/>
          <p:nvPr/>
        </p:nvSpPr>
        <p:spPr>
          <a:xfrm>
            <a:off x="3507439" y="1163723"/>
            <a:ext cx="347082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실행시켰을 때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수정했으면 좋겠다고 느꼈던 부분입니다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8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의 개선점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04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5C2515C-0219-32E0-4A4E-CC153DFFC497}"/>
              </a:ext>
            </a:extLst>
          </p:cNvPr>
          <p:cNvSpPr/>
          <p:nvPr/>
        </p:nvSpPr>
        <p:spPr>
          <a:xfrm>
            <a:off x="82746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501976-C567-D4A1-5B6B-951079BDDCF9}"/>
              </a:ext>
            </a:extLst>
          </p:cNvPr>
          <p:cNvSpPr/>
          <p:nvPr/>
        </p:nvSpPr>
        <p:spPr>
          <a:xfrm>
            <a:off x="336238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E1F542-0E6A-7949-0BCA-F254759B7CCA}"/>
              </a:ext>
            </a:extLst>
          </p:cNvPr>
          <p:cNvSpPr/>
          <p:nvPr/>
        </p:nvSpPr>
        <p:spPr>
          <a:xfrm>
            <a:off x="589730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5DD85F-33DC-DAE9-DE9D-FA86DE692E4C}"/>
              </a:ext>
            </a:extLst>
          </p:cNvPr>
          <p:cNvSpPr/>
          <p:nvPr/>
        </p:nvSpPr>
        <p:spPr>
          <a:xfrm>
            <a:off x="843222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5A1C6-F86A-C1B5-E8BA-BFDD1434C579}"/>
              </a:ext>
            </a:extLst>
          </p:cNvPr>
          <p:cNvSpPr txBox="1"/>
          <p:nvPr/>
        </p:nvSpPr>
        <p:spPr>
          <a:xfrm>
            <a:off x="2065031" y="3613598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1ST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F670C-E714-72B8-DFF6-A4A19C8A6434}"/>
              </a:ext>
            </a:extLst>
          </p:cNvPr>
          <p:cNvSpPr txBox="1"/>
          <p:nvPr/>
        </p:nvSpPr>
        <p:spPr>
          <a:xfrm>
            <a:off x="1197806" y="3926018"/>
            <a:ext cx="2191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제목과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설명</a:t>
            </a:r>
            <a:r>
              <a:rPr lang="en-US" altLang="ko-KR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조작법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D077B-C5B1-D904-A0F9-B1CC3EFF1C30}"/>
              </a:ext>
            </a:extLst>
          </p:cNvPr>
          <p:cNvSpPr txBox="1"/>
          <p:nvPr/>
        </p:nvSpPr>
        <p:spPr>
          <a:xfrm>
            <a:off x="4589534" y="3613598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2ND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5E895-B35E-79A3-64AE-98F69D24910C}"/>
              </a:ext>
            </a:extLst>
          </p:cNvPr>
          <p:cNvSpPr txBox="1"/>
          <p:nvPr/>
        </p:nvSpPr>
        <p:spPr>
          <a:xfrm>
            <a:off x="4373932" y="3926018"/>
            <a:ext cx="909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색상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변경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1734AF-C7A6-683F-88E7-28CA13E4A6AC}"/>
              </a:ext>
            </a:extLst>
          </p:cNvPr>
          <p:cNvSpPr txBox="1"/>
          <p:nvPr/>
        </p:nvSpPr>
        <p:spPr>
          <a:xfrm>
            <a:off x="7128461" y="361359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3RD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8B67E-DFA1-9079-9788-BA8E07AEFA4B}"/>
              </a:ext>
            </a:extLst>
          </p:cNvPr>
          <p:cNvSpPr txBox="1"/>
          <p:nvPr/>
        </p:nvSpPr>
        <p:spPr>
          <a:xfrm>
            <a:off x="6727709" y="3926018"/>
            <a:ext cx="12715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설정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1553B-7919-9D42-5E9A-773020CED35F}"/>
              </a:ext>
            </a:extLst>
          </p:cNvPr>
          <p:cNvSpPr txBox="1"/>
          <p:nvPr/>
        </p:nvSpPr>
        <p:spPr>
          <a:xfrm>
            <a:off x="9706264" y="361359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4TH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F34A5-2DC2-7C54-5EC6-54CF92E6D6EA}"/>
              </a:ext>
            </a:extLst>
          </p:cNvPr>
          <p:cNvSpPr txBox="1"/>
          <p:nvPr/>
        </p:nvSpPr>
        <p:spPr>
          <a:xfrm>
            <a:off x="9251011" y="3926018"/>
            <a:ext cx="1380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남은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</a:t>
            </a:r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수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057749-23FF-DAC0-94DD-AD7055E069D2}"/>
              </a:ext>
            </a:extLst>
          </p:cNvPr>
          <p:cNvCxnSpPr/>
          <p:nvPr/>
        </p:nvCxnSpPr>
        <p:spPr>
          <a:xfrm>
            <a:off x="632460" y="5257800"/>
            <a:ext cx="109804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030D52-3C24-72E4-1E2F-0E0321F1DC9C}"/>
              </a:ext>
            </a:extLst>
          </p:cNvPr>
          <p:cNvCxnSpPr>
            <a:cxnSpLocks/>
          </p:cNvCxnSpPr>
          <p:nvPr/>
        </p:nvCxnSpPr>
        <p:spPr>
          <a:xfrm>
            <a:off x="11387484" y="5019459"/>
            <a:ext cx="238341" cy="238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47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634036-F916-2F61-5DB3-5EA74EBDB3D7}"/>
              </a:ext>
            </a:extLst>
          </p:cNvPr>
          <p:cNvSpPr txBox="1"/>
          <p:nvPr/>
        </p:nvSpPr>
        <p:spPr>
          <a:xfrm>
            <a:off x="3507439" y="1163723"/>
            <a:ext cx="347082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실행시켰을 때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수정했으면 좋겠다고 느꼈던 부분입니다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8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의 개선점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04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5C2515C-0219-32E0-4A4E-CC153DFFC497}"/>
              </a:ext>
            </a:extLst>
          </p:cNvPr>
          <p:cNvSpPr/>
          <p:nvPr/>
        </p:nvSpPr>
        <p:spPr>
          <a:xfrm>
            <a:off x="82746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501976-C567-D4A1-5B6B-951079BDDCF9}"/>
              </a:ext>
            </a:extLst>
          </p:cNvPr>
          <p:cNvSpPr/>
          <p:nvPr/>
        </p:nvSpPr>
        <p:spPr>
          <a:xfrm>
            <a:off x="336238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E1F542-0E6A-7949-0BCA-F254759B7CCA}"/>
              </a:ext>
            </a:extLst>
          </p:cNvPr>
          <p:cNvSpPr/>
          <p:nvPr/>
        </p:nvSpPr>
        <p:spPr>
          <a:xfrm>
            <a:off x="589730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5DD85F-33DC-DAE9-DE9D-FA86DE692E4C}"/>
              </a:ext>
            </a:extLst>
          </p:cNvPr>
          <p:cNvSpPr/>
          <p:nvPr/>
        </p:nvSpPr>
        <p:spPr>
          <a:xfrm>
            <a:off x="843222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5A1C6-F86A-C1B5-E8BA-BFDD1434C579}"/>
              </a:ext>
            </a:extLst>
          </p:cNvPr>
          <p:cNvSpPr txBox="1"/>
          <p:nvPr/>
        </p:nvSpPr>
        <p:spPr>
          <a:xfrm>
            <a:off x="2060223" y="3613598"/>
            <a:ext cx="466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5TH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F670C-E714-72B8-DFF6-A4A19C8A6434}"/>
              </a:ext>
            </a:extLst>
          </p:cNvPr>
          <p:cNvSpPr txBox="1"/>
          <p:nvPr/>
        </p:nvSpPr>
        <p:spPr>
          <a:xfrm>
            <a:off x="1422227" y="3926018"/>
            <a:ext cx="17427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 오류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D077B-C5B1-D904-A0F9-B1CC3EFF1C30}"/>
              </a:ext>
            </a:extLst>
          </p:cNvPr>
          <p:cNvSpPr txBox="1"/>
          <p:nvPr/>
        </p:nvSpPr>
        <p:spPr>
          <a:xfrm>
            <a:off x="4594343" y="3613598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6TH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5E895-B35E-79A3-64AE-98F69D24910C}"/>
              </a:ext>
            </a:extLst>
          </p:cNvPr>
          <p:cNvSpPr txBox="1"/>
          <p:nvPr/>
        </p:nvSpPr>
        <p:spPr>
          <a:xfrm>
            <a:off x="4138291" y="3926018"/>
            <a:ext cx="1380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 오류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1734AF-C7A6-683F-88E7-28CA13E4A6AC}"/>
              </a:ext>
            </a:extLst>
          </p:cNvPr>
          <p:cNvSpPr txBox="1"/>
          <p:nvPr/>
        </p:nvSpPr>
        <p:spPr>
          <a:xfrm>
            <a:off x="7130065" y="3613598"/>
            <a:ext cx="466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7TH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8B67E-DFA1-9079-9788-BA8E07AEFA4B}"/>
              </a:ext>
            </a:extLst>
          </p:cNvPr>
          <p:cNvSpPr txBox="1"/>
          <p:nvPr/>
        </p:nvSpPr>
        <p:spPr>
          <a:xfrm>
            <a:off x="6492066" y="3926018"/>
            <a:ext cx="17427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키보드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제어 삭제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1553B-7919-9D42-5E9A-773020CED35F}"/>
              </a:ext>
            </a:extLst>
          </p:cNvPr>
          <p:cNvSpPr txBox="1"/>
          <p:nvPr/>
        </p:nvSpPr>
        <p:spPr>
          <a:xfrm>
            <a:off x="9705462" y="3613598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8TH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F34A5-2DC2-7C54-5EC6-54CF92E6D6EA}"/>
              </a:ext>
            </a:extLst>
          </p:cNvPr>
          <p:cNvSpPr txBox="1"/>
          <p:nvPr/>
        </p:nvSpPr>
        <p:spPr>
          <a:xfrm>
            <a:off x="8834231" y="3926018"/>
            <a:ext cx="22140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끝날 시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안내문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057749-23FF-DAC0-94DD-AD7055E069D2}"/>
              </a:ext>
            </a:extLst>
          </p:cNvPr>
          <p:cNvCxnSpPr/>
          <p:nvPr/>
        </p:nvCxnSpPr>
        <p:spPr>
          <a:xfrm>
            <a:off x="632460" y="5257800"/>
            <a:ext cx="109804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030D52-3C24-72E4-1E2F-0E0321F1DC9C}"/>
              </a:ext>
            </a:extLst>
          </p:cNvPr>
          <p:cNvCxnSpPr>
            <a:cxnSpLocks/>
          </p:cNvCxnSpPr>
          <p:nvPr/>
        </p:nvCxnSpPr>
        <p:spPr>
          <a:xfrm>
            <a:off x="11387484" y="5019459"/>
            <a:ext cx="238341" cy="238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제목 및 설명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9F93A96-A80B-1E7F-4B77-4861EAC7A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1185522"/>
            <a:ext cx="7772400" cy="5040956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5B98DD1-A72C-AB1E-44D3-E3237B151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695332"/>
            <a:ext cx="7772400" cy="38533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2" y="3150670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페이지에 들어갔을 때 게임만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보이는 것이 약간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신경쓰였다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80003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074433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게임의 제목과 게임 소개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조작법 등 사용자에게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필요하다고 예상되는 정보들을 미리 보일 수 있도록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구성했다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그냥 글씨만 보이게 하기에는 밋밋한 것 같아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사용하여 스타일을 지정하였다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44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타이틀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변경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1"/>
            <a:ext cx="4327813" cy="52810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79144" y="3191061"/>
            <a:ext cx="4429495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페이지를 열었을 때 보이는 타이틀 이름을 변경하였다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040ADC-E06F-8325-3AE7-2EB990FE2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181" y="3952361"/>
            <a:ext cx="7851848" cy="75444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2104D3-9E86-1803-5CFE-C58A67331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181" y="4868306"/>
            <a:ext cx="7851848" cy="68875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285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제목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9F93A96-A80B-1E7F-4B77-4861EAC7A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29"/>
          <a:stretch/>
        </p:blipFill>
        <p:spPr>
          <a:xfrm>
            <a:off x="3922199" y="2156938"/>
            <a:ext cx="7772400" cy="119323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79144" y="3191061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페이지에 들어갔을 때 게임만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보이는 것이 약간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신경쓰였다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41271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79143" y="4143328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아무것도 없는 화면보다는 제목을 추가하는 것이 좋을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것이라고 판단해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제목을 넣기로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그냥 글씨만 보이게 하기에는 밋밋한 것 같아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사용하여 스타일을 지정하였다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F9398-18E5-55C5-227B-CA8CB054CC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10"/>
          <a:stretch/>
        </p:blipFill>
        <p:spPr>
          <a:xfrm>
            <a:off x="5263065" y="3507691"/>
            <a:ext cx="6431534" cy="10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00467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메뉴 버튼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100914"/>
            <a:ext cx="4327813" cy="109220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3194197"/>
            <a:ext cx="4429495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소개와 조작법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난이도에 대한 설명을 추가하기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위해서 버튼을 사용하여 메뉴를 만들어주었다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마찬가지로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9AA843-B425-04A7-BEC4-31F4E42A5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78" y="4724610"/>
            <a:ext cx="7772400" cy="85957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C05634-BA20-B3AE-8725-F4D21C1D2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78" y="3285492"/>
            <a:ext cx="2959100" cy="10922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95129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8312038-6AC4-B372-7451-ED6042A9C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866488"/>
            <a:ext cx="7772400" cy="560218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4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소개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100914"/>
            <a:ext cx="4327813" cy="141271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0" y="3217723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게임의 소개가 없는 점이 아쉬웠다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소개를 위해 새로운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html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파일을 만들어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버튼으로 이동할 수 있게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게임하러 가기 버튼을 누르면 페이지가 닫힌다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2" name="사각형: 둥근 모서리 38">
            <a:extLst>
              <a:ext uri="{FF2B5EF4-FFF2-40B4-BE49-F238E27FC236}">
                <a16:creationId xmlns:a16="http://schemas.microsoft.com/office/drawing/2014/main" id="{80B0319C-DB65-2361-04C4-E9EB0DDA7868}"/>
              </a:ext>
            </a:extLst>
          </p:cNvPr>
          <p:cNvSpPr/>
          <p:nvPr/>
        </p:nvSpPr>
        <p:spPr>
          <a:xfrm>
            <a:off x="764691" y="4642012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C2FB2-DE5B-D45D-E6E4-CFDFCF3585A4}"/>
              </a:ext>
            </a:extLst>
          </p:cNvPr>
          <p:cNvSpPr txBox="1"/>
          <p:nvPr/>
        </p:nvSpPr>
        <p:spPr>
          <a:xfrm>
            <a:off x="779144" y="4733184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약간의 디자인이 필요한 것 같아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Bulma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사용하여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페이지를 만들었다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60B47E4-29BC-E9C1-3260-F175F7E5E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52" y="2779792"/>
            <a:ext cx="5244144" cy="343988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40051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조작법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81FEB87-9E4B-D472-7996-8B9B14843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44" y="791033"/>
            <a:ext cx="7772400" cy="5275933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100914"/>
            <a:ext cx="4327813" cy="141271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55741" y="3213241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간단한 게임이라도 조작법이 필요하다고 생각되었다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소개와 마찬가지로 새로운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html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파일을 만들어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버튼으로 이동할 수 있게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게임하러 가기 버튼을 누르면 페이지가 닫힌다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DF6B395-CF36-04E3-9EC9-399C3DF73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57" y="2738137"/>
            <a:ext cx="5658254" cy="340957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3732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60801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20FA9F-B608-707F-3D93-98102542D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39" y="586311"/>
            <a:ext cx="7268402" cy="5685377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 설명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100914"/>
            <a:ext cx="4327813" cy="141271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3214414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난이도를 알 수 있는 페이지를 만들었다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마찬가지로 새로운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html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파일을 만들어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버튼으로 이동할 수 있게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게임하러 가기 버튼을 누르면 페이지가 닫힌다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6D63007-4C50-A954-E903-79BB31CBA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97" y="2559058"/>
            <a:ext cx="4768964" cy="358253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77890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2871020" y="1371168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2885473" y="1454348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색상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변경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2DC000-B55C-3CBF-11FF-593DA9F32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2" y="2463490"/>
            <a:ext cx="5177739" cy="344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F1B113-A0F4-E511-8451-0580E3C1F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09" y="2463490"/>
            <a:ext cx="3822272" cy="2403000"/>
          </a:xfrm>
          <a:prstGeom prst="rect">
            <a:avLst/>
          </a:prstGeom>
        </p:spPr>
      </p:pic>
      <p:sp>
        <p:nvSpPr>
          <p:cNvPr id="16" name="사각형: 둥근 모서리 38">
            <a:extLst>
              <a:ext uri="{FF2B5EF4-FFF2-40B4-BE49-F238E27FC236}">
                <a16:creationId xmlns:a16="http://schemas.microsoft.com/office/drawing/2014/main" id="{3A4B8FA3-8DF7-3C6F-93CE-2B24081E8FFA}"/>
              </a:ext>
            </a:extLst>
          </p:cNvPr>
          <p:cNvSpPr/>
          <p:nvPr/>
        </p:nvSpPr>
        <p:spPr>
          <a:xfrm>
            <a:off x="4553442" y="1530829"/>
            <a:ext cx="6207609" cy="847645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5559E5-2C00-C896-47A7-733BF60808F5}"/>
              </a:ext>
            </a:extLst>
          </p:cNvPr>
          <p:cNvSpPr txBox="1"/>
          <p:nvPr/>
        </p:nvSpPr>
        <p:spPr>
          <a:xfrm>
            <a:off x="4559829" y="1616273"/>
            <a:ext cx="6353457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제목에서 사용했던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의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Warning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색상에 맞춰 변경해주었다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추가로 난이도가 다르므로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다른 난이도는 다른 색상으로 보일 수 있게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7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8E9679-7C34-ECF3-CEF4-759DFA9E0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32" y="3505357"/>
            <a:ext cx="3642523" cy="24030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75778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634036-F916-2F61-5DB3-5EA74EBDB3D7}"/>
              </a:ext>
            </a:extLst>
          </p:cNvPr>
          <p:cNvSpPr txBox="1"/>
          <p:nvPr/>
        </p:nvSpPr>
        <p:spPr>
          <a:xfrm>
            <a:off x="3294085" y="929640"/>
            <a:ext cx="3326552" cy="118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움직이면서 벽돌을 깨는 게임입니다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휴대폰 어플로도 많이 보셨을 듯 합니다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아래는 간단한 시연 영상입니다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시연 영상은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한 최종 버전입니다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3995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 GAME</a:t>
            </a:r>
          </a:p>
          <a:p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9850" cy="3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01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C7A2C5-10F8-2CF3-A20E-C07CF78F4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267" y="751181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3ED508-6DE5-E2D4-D08E-DED5CCBFF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626" y="745481"/>
            <a:ext cx="1428751" cy="1428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이걸로 바꿔랑">
            <a:hlinkClick r:id="" action="ppaction://media"/>
            <a:extLst>
              <a:ext uri="{FF2B5EF4-FFF2-40B4-BE49-F238E27FC236}">
                <a16:creationId xmlns:a16="http://schemas.microsoft.com/office/drawing/2014/main" id="{816BCB1E-3345-829A-CECC-F588343EC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4983" y="2536085"/>
            <a:ext cx="10515029" cy="36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7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285952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8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788485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78848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 버튼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200576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난이도를 상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하로 나누어 게임을 실행할 수 있도록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버튼을 추가했다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39882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136384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코드는 기존 코드와 동일하지만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버튼에 따라서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lowlevel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()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함수와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highlevel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함수가 실행되면서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변수의 값이 달라져서 실행된다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마찬가지로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사용하여 디자인하였다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740032-E716-9AED-0066-1AF804C1A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146" y="1782026"/>
            <a:ext cx="7772400" cy="798402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AE9ED0C-0848-CD67-6E40-735DD0EFD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41" y="2811536"/>
            <a:ext cx="4178300" cy="13970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1D3C9F6-DD13-E40A-06E6-9DF581FDB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87" y="4079803"/>
            <a:ext cx="4254500" cy="15367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D12C22-7502-6798-BD5C-DBB3D1F5E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46" y="4717605"/>
            <a:ext cx="6946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59104" y="60801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9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788485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78848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남은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0" y="3201146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목숨과 점수만 표시되던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달리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남은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블럭의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수를 알 수 있게 추가했다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80003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79143" y="4196951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brickRowCount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brickColumnCount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 총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수를 계산해서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변수를 선언하고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leftBlock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함수를 만든다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block-score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하니 오류가 생겨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parseInt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해결해주었다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FBE7B24-2717-F5C1-1DAA-EF9A79CF6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31" y="1162387"/>
            <a:ext cx="7670800" cy="13589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B1CEB4E-14B0-0884-8755-1047108DA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18" y="2738773"/>
            <a:ext cx="4327813" cy="2903469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641A57-A8DA-D75D-AA23-AB0A18C630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61"/>
          <a:stretch/>
        </p:blipFill>
        <p:spPr>
          <a:xfrm>
            <a:off x="6341835" y="5238060"/>
            <a:ext cx="5485767" cy="8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7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10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788485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78848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패들이 벽에 들어가는 현상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190265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키보드를 오래 누르고 있을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패들이 벽 안쪽으로 들어가는 현상이 있었다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80003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195981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캔버스 영역 밖으로 패들이 사라질 수 있어서 생긴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문제이다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따라서 영역을 캔버스 안으로만 지정해준다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패들은 캔버스의 왼쪽 끝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에서부터 오른쪽 끝인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canvas.width-paddleWidth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움직일 수 있도록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625C0B5-877B-0271-B502-05759C69C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74" y="1415125"/>
            <a:ext cx="7772400" cy="150080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C7976A-0714-5A75-7D25-81C5D03EC7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r="15928" b="6762"/>
          <a:stretch/>
        </p:blipFill>
        <p:spPr>
          <a:xfrm>
            <a:off x="6505037" y="2811536"/>
            <a:ext cx="4922271" cy="32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B0FC3E-D05C-4C7E-9010-F1E65B15C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746760"/>
            <a:ext cx="7772400" cy="527998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11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788485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78848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벽에 들어가는 현상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198770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공이 벽에 부딪혔을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벽 안쪽으로 들어가는 것처럼 보였다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80003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196951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벽의 충돌을 감지할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기준을 공의 원점에 두고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계산해서 생긴 문제점이었다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따라서 기준을 원의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둘레에 두고 계산하기 위해 공의 원점과 벽 사이의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거리가 공의 반지름과 같아졌을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공이 튕겨 나올 수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있도록 수정하였다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235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1683C4-A13B-E3E6-5E64-31A52581F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03" y="2811536"/>
            <a:ext cx="6210300" cy="14859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448F09-3D85-AD23-FB83-20864AAF1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03" y="4630546"/>
            <a:ext cx="7632700" cy="3556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12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마우스 제어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부분 제거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237717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키보드와 마우스로 모두 게임을 진행하다 보니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두개가 함께 작용하는 것이 불편하다고 생각되었다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786287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110477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마우스로 게임을 제어하던 부분을 주석 처리하여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게임은 키보드만 진행될 수 있도록 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14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45EFC97-BC50-CB57-E2C2-9B28E9C57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70" y="1238652"/>
            <a:ext cx="7772400" cy="2269039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FE057C1-3EAD-6607-5B4C-EBE7D3526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70" y="3639803"/>
            <a:ext cx="7772400" cy="230089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13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643334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643334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마무리 시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안내문 출력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199001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종료 후 자동으로 페이지가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새로고침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되는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것보다 안내문이 필요하다고 생각했다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034129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79143" y="4094075"/>
            <a:ext cx="4429495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alert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대신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confirm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사용해 다시 한다는 문구에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확인을 누르면 페이지를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reload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하고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그렇지 않으면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페이지에서 벗어날 수 있도록 만들었다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A8FC378-6873-176E-D960-4496782B3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560" y="4713728"/>
            <a:ext cx="5727700" cy="13970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3379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EC6CDED-7586-E1E0-AA76-53C4D546A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1876824"/>
            <a:ext cx="7772400" cy="271043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0E3912E-8A72-9F65-BEDD-65748807E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4702670"/>
            <a:ext cx="7772400" cy="1265552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14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35513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355131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FOOTER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0" y="3201146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제일 아랫부분에 정보를 담을 수 있는 공간을 만들기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위해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footer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태그를 이용했다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034129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0" y="4088356"/>
            <a:ext cx="4429495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blog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는 없어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naver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 연결되게 만들었고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github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본인의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github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주소로 이어질 수 있도록 넣었다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제작자와 이메일 주소를 넣었다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3721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15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35513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355131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framework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사용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919526" y="3194913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앞서 설명에서 나왔던 것처럼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과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Bulma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이용했다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90F436-10A8-93E1-468B-6873292F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979" y="2406346"/>
            <a:ext cx="7429500" cy="10191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1111D3-3600-154A-789B-2E10C148CF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10"/>
          <a:stretch/>
        </p:blipFill>
        <p:spPr>
          <a:xfrm>
            <a:off x="5079945" y="3600766"/>
            <a:ext cx="6431534" cy="10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DBEE42-DE2F-F72E-5439-E03E8F3E4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598" y="4065851"/>
            <a:ext cx="2959100" cy="10922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481F3E5-1235-08D2-A335-9223E6CC9F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44" y="3123700"/>
            <a:ext cx="4719851" cy="3095979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45315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505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 GAME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06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9" name="이걸로 바꿔랑">
            <a:hlinkClick r:id="" action="ppaction://media"/>
            <a:extLst>
              <a:ext uri="{FF2B5EF4-FFF2-40B4-BE49-F238E27FC236}">
                <a16:creationId xmlns:a16="http://schemas.microsoft.com/office/drawing/2014/main" id="{FC71B3A4-F497-3F7F-6CDA-85914AC5D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983" y="2536085"/>
            <a:ext cx="10515029" cy="36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634036-F916-2F61-5DB3-5EA74EBDB3D7}"/>
              </a:ext>
            </a:extLst>
          </p:cNvPr>
          <p:cNvSpPr txBox="1"/>
          <p:nvPr/>
        </p:nvSpPr>
        <p:spPr>
          <a:xfrm>
            <a:off x="3457427" y="1178941"/>
            <a:ext cx="3887603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이번 프로젝트를 하면서 참고한 자료들입니다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REFERENCE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07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964BA0D-7EAF-39B3-1815-D6EB0DEAA579}"/>
              </a:ext>
            </a:extLst>
          </p:cNvPr>
          <p:cNvSpPr/>
          <p:nvPr/>
        </p:nvSpPr>
        <p:spPr>
          <a:xfrm>
            <a:off x="834983" y="2048572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D9662B-684B-ACBA-7702-BCC8345F6C15}"/>
              </a:ext>
            </a:extLst>
          </p:cNvPr>
          <p:cNvSpPr txBox="1"/>
          <p:nvPr/>
        </p:nvSpPr>
        <p:spPr>
          <a:xfrm>
            <a:off x="1079342" y="2105692"/>
            <a:ext cx="963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원본 코드</a:t>
            </a:r>
          </a:p>
        </p:txBody>
      </p:sp>
      <p:sp>
        <p:nvSpPr>
          <p:cNvPr id="1064" name="사각형: 둥근 모서리 1063">
            <a:extLst>
              <a:ext uri="{FF2B5EF4-FFF2-40B4-BE49-F238E27FC236}">
                <a16:creationId xmlns:a16="http://schemas.microsoft.com/office/drawing/2014/main" id="{EA980F23-C67D-DCC7-0A67-CB8715B606EF}"/>
              </a:ext>
            </a:extLst>
          </p:cNvPr>
          <p:cNvSpPr/>
          <p:nvPr/>
        </p:nvSpPr>
        <p:spPr>
          <a:xfrm>
            <a:off x="2508508" y="2113478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95CD8AB8-47AE-2CF2-512B-68BB397B6138}"/>
              </a:ext>
            </a:extLst>
          </p:cNvPr>
          <p:cNvSpPr txBox="1"/>
          <p:nvPr/>
        </p:nvSpPr>
        <p:spPr>
          <a:xfrm>
            <a:off x="2792043" y="2179352"/>
            <a:ext cx="893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4"/>
              </a:rPr>
              <a:t>https://developer.mozilla.org/ko/docs/Games/Tutorials/2D_Breakout_game_pure_JavaScript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9" name="사각형: 둥근 모서리 60">
            <a:extLst>
              <a:ext uri="{FF2B5EF4-FFF2-40B4-BE49-F238E27FC236}">
                <a16:creationId xmlns:a16="http://schemas.microsoft.com/office/drawing/2014/main" id="{96E373F7-EA81-D12A-A1DF-4EBC11503508}"/>
              </a:ext>
            </a:extLst>
          </p:cNvPr>
          <p:cNvSpPr/>
          <p:nvPr/>
        </p:nvSpPr>
        <p:spPr>
          <a:xfrm>
            <a:off x="834983" y="2681771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D4259-5BB8-6394-351E-5ED6A215AB72}"/>
              </a:ext>
            </a:extLst>
          </p:cNvPr>
          <p:cNvSpPr txBox="1"/>
          <p:nvPr/>
        </p:nvSpPr>
        <p:spPr>
          <a:xfrm>
            <a:off x="1002495" y="2738891"/>
            <a:ext cx="1117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1063">
            <a:extLst>
              <a:ext uri="{FF2B5EF4-FFF2-40B4-BE49-F238E27FC236}">
                <a16:creationId xmlns:a16="http://schemas.microsoft.com/office/drawing/2014/main" id="{5CC13508-8506-47C2-480C-81FD79C79759}"/>
              </a:ext>
            </a:extLst>
          </p:cNvPr>
          <p:cNvSpPr/>
          <p:nvPr/>
        </p:nvSpPr>
        <p:spPr>
          <a:xfrm>
            <a:off x="2508508" y="2746677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303D7-C75F-00BD-DDDD-8F931EC286E9}"/>
              </a:ext>
            </a:extLst>
          </p:cNvPr>
          <p:cNvSpPr txBox="1"/>
          <p:nvPr/>
        </p:nvSpPr>
        <p:spPr>
          <a:xfrm>
            <a:off x="2792043" y="2812551"/>
            <a:ext cx="893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https://getbootstrap.com/docs/5.2/layout/containers/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사각형: 둥근 모서리 60">
            <a:extLst>
              <a:ext uri="{FF2B5EF4-FFF2-40B4-BE49-F238E27FC236}">
                <a16:creationId xmlns:a16="http://schemas.microsoft.com/office/drawing/2014/main" id="{12EF10D7-37B7-E590-5195-185F5AF616AC}"/>
              </a:ext>
            </a:extLst>
          </p:cNvPr>
          <p:cNvSpPr/>
          <p:nvPr/>
        </p:nvSpPr>
        <p:spPr>
          <a:xfrm>
            <a:off x="853440" y="3329413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04F18-C28D-F0A3-E31E-55501AF61FCA}"/>
              </a:ext>
            </a:extLst>
          </p:cNvPr>
          <p:cNvSpPr txBox="1"/>
          <p:nvPr/>
        </p:nvSpPr>
        <p:spPr>
          <a:xfrm>
            <a:off x="1201193" y="3386533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Bulma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1" name="사각형: 둥근 모서리 1063">
            <a:extLst>
              <a:ext uri="{FF2B5EF4-FFF2-40B4-BE49-F238E27FC236}">
                <a16:creationId xmlns:a16="http://schemas.microsoft.com/office/drawing/2014/main" id="{3882A7C4-8404-B057-482E-DECF8D6CEBB3}"/>
              </a:ext>
            </a:extLst>
          </p:cNvPr>
          <p:cNvSpPr/>
          <p:nvPr/>
        </p:nvSpPr>
        <p:spPr>
          <a:xfrm>
            <a:off x="2526965" y="3394319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CEF31-19C4-9FC2-781B-93E52C4DA03A}"/>
              </a:ext>
            </a:extLst>
          </p:cNvPr>
          <p:cNvSpPr txBox="1"/>
          <p:nvPr/>
        </p:nvSpPr>
        <p:spPr>
          <a:xfrm>
            <a:off x="2810500" y="3460193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6"/>
              </a:rPr>
              <a:t>https://bulma.io/documentation/elements/button/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3" name="사각형: 둥근 모서리 60">
            <a:extLst>
              <a:ext uri="{FF2B5EF4-FFF2-40B4-BE49-F238E27FC236}">
                <a16:creationId xmlns:a16="http://schemas.microsoft.com/office/drawing/2014/main" id="{306F609C-E308-E444-F609-52758341D736}"/>
              </a:ext>
            </a:extLst>
          </p:cNvPr>
          <p:cNvSpPr/>
          <p:nvPr/>
        </p:nvSpPr>
        <p:spPr>
          <a:xfrm>
            <a:off x="834983" y="3981220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5A11C0-8142-1B23-6AE5-3F60759B0071}"/>
              </a:ext>
            </a:extLst>
          </p:cNvPr>
          <p:cNvSpPr txBox="1"/>
          <p:nvPr/>
        </p:nvSpPr>
        <p:spPr>
          <a:xfrm>
            <a:off x="1016024" y="4038340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난이도버튼</a:t>
            </a:r>
          </a:p>
        </p:txBody>
      </p:sp>
      <p:sp>
        <p:nvSpPr>
          <p:cNvPr id="25" name="사각형: 둥근 모서리 1063">
            <a:extLst>
              <a:ext uri="{FF2B5EF4-FFF2-40B4-BE49-F238E27FC236}">
                <a16:creationId xmlns:a16="http://schemas.microsoft.com/office/drawing/2014/main" id="{07EAE40B-25C5-4219-6E5C-9553C0CA3499}"/>
              </a:ext>
            </a:extLst>
          </p:cNvPr>
          <p:cNvSpPr/>
          <p:nvPr/>
        </p:nvSpPr>
        <p:spPr>
          <a:xfrm>
            <a:off x="2508508" y="4046126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504B3-8815-B024-873E-1E7547716CD5}"/>
              </a:ext>
            </a:extLst>
          </p:cNvPr>
          <p:cNvSpPr txBox="1"/>
          <p:nvPr/>
        </p:nvSpPr>
        <p:spPr>
          <a:xfrm>
            <a:off x="2792043" y="4112000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7"/>
              </a:rPr>
              <a:t>https://spooohome.blogspot.com/2021/05/breakout.html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7" name="사각형: 둥근 모서리 60">
            <a:extLst>
              <a:ext uri="{FF2B5EF4-FFF2-40B4-BE49-F238E27FC236}">
                <a16:creationId xmlns:a16="http://schemas.microsoft.com/office/drawing/2014/main" id="{2168BBCA-ABB2-5D5B-6757-B77AD15E1658}"/>
              </a:ext>
            </a:extLst>
          </p:cNvPr>
          <p:cNvSpPr/>
          <p:nvPr/>
        </p:nvSpPr>
        <p:spPr>
          <a:xfrm>
            <a:off x="834982" y="5852942"/>
            <a:ext cx="3350761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094EC1-07AC-237C-434B-AF8EF53C6AEE}"/>
              </a:ext>
            </a:extLst>
          </p:cNvPr>
          <p:cNvSpPr txBox="1"/>
          <p:nvPr/>
        </p:nvSpPr>
        <p:spPr>
          <a:xfrm>
            <a:off x="1233212" y="5910750"/>
            <a:ext cx="254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 _ github.io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9" name="사각형: 둥근 모서리 1063">
            <a:extLst>
              <a:ext uri="{FF2B5EF4-FFF2-40B4-BE49-F238E27FC236}">
                <a16:creationId xmlns:a16="http://schemas.microsoft.com/office/drawing/2014/main" id="{D339BBA4-8080-D6CB-7312-43167586A011}"/>
              </a:ext>
            </a:extLst>
          </p:cNvPr>
          <p:cNvSpPr/>
          <p:nvPr/>
        </p:nvSpPr>
        <p:spPr>
          <a:xfrm>
            <a:off x="4302767" y="5917848"/>
            <a:ext cx="7017336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33F62A-04B0-ABEC-9D15-834F709A41A9}"/>
              </a:ext>
            </a:extLst>
          </p:cNvPr>
          <p:cNvSpPr txBox="1"/>
          <p:nvPr/>
        </p:nvSpPr>
        <p:spPr>
          <a:xfrm>
            <a:off x="4490214" y="5983722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i="0" u="none" strike="noStrike" dirty="0"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8"/>
              </a:rPr>
              <a:t>https://hyeon317.github.io/html_project.github.io/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1" name="사각형: 둥근 모서리 60">
            <a:extLst>
              <a:ext uri="{FF2B5EF4-FFF2-40B4-BE49-F238E27FC236}">
                <a16:creationId xmlns:a16="http://schemas.microsoft.com/office/drawing/2014/main" id="{39E340F4-C662-5DEE-4466-60AA79ECF951}"/>
              </a:ext>
            </a:extLst>
          </p:cNvPr>
          <p:cNvSpPr/>
          <p:nvPr/>
        </p:nvSpPr>
        <p:spPr>
          <a:xfrm>
            <a:off x="853440" y="4646155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C37C1C-1123-63E1-D824-365A40D1DE4D}"/>
              </a:ext>
            </a:extLst>
          </p:cNvPr>
          <p:cNvSpPr txBox="1"/>
          <p:nvPr/>
        </p:nvSpPr>
        <p:spPr>
          <a:xfrm>
            <a:off x="1127455" y="4703275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GITHUB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3" name="사각형: 둥근 모서리 1063">
            <a:extLst>
              <a:ext uri="{FF2B5EF4-FFF2-40B4-BE49-F238E27FC236}">
                <a16:creationId xmlns:a16="http://schemas.microsoft.com/office/drawing/2014/main" id="{3FAD155F-EC22-E8D9-2984-EF05C1BD9F99}"/>
              </a:ext>
            </a:extLst>
          </p:cNvPr>
          <p:cNvSpPr/>
          <p:nvPr/>
        </p:nvSpPr>
        <p:spPr>
          <a:xfrm>
            <a:off x="2526965" y="4711061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46E06-13B9-CC6B-AE7E-CAB670DCF2F7}"/>
              </a:ext>
            </a:extLst>
          </p:cNvPr>
          <p:cNvSpPr txBox="1"/>
          <p:nvPr/>
        </p:nvSpPr>
        <p:spPr>
          <a:xfrm>
            <a:off x="2810500" y="4776935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9"/>
              </a:rPr>
              <a:t>https://github.com/hyeon317/GameProgramming/tree/main/1116%20html%20project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5" name="사각형: 둥근 모서리 60">
            <a:extLst>
              <a:ext uri="{FF2B5EF4-FFF2-40B4-BE49-F238E27FC236}">
                <a16:creationId xmlns:a16="http://schemas.microsoft.com/office/drawing/2014/main" id="{BBFC2CD4-5DF5-2A29-56F0-23386B691025}"/>
              </a:ext>
            </a:extLst>
          </p:cNvPr>
          <p:cNvSpPr/>
          <p:nvPr/>
        </p:nvSpPr>
        <p:spPr>
          <a:xfrm>
            <a:off x="834982" y="5273386"/>
            <a:ext cx="3350761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777E0-27CB-24DE-7D5D-3A972A90CDA3}"/>
              </a:ext>
            </a:extLst>
          </p:cNvPr>
          <p:cNvSpPr txBox="1"/>
          <p:nvPr/>
        </p:nvSpPr>
        <p:spPr>
          <a:xfrm>
            <a:off x="1265575" y="5345473"/>
            <a:ext cx="2485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_ github.io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7" name="사각형: 둥근 모서리 1063">
            <a:extLst>
              <a:ext uri="{FF2B5EF4-FFF2-40B4-BE49-F238E27FC236}">
                <a16:creationId xmlns:a16="http://schemas.microsoft.com/office/drawing/2014/main" id="{38F8A8DB-2D78-5CDB-8DC9-04A62A204440}"/>
              </a:ext>
            </a:extLst>
          </p:cNvPr>
          <p:cNvSpPr/>
          <p:nvPr/>
        </p:nvSpPr>
        <p:spPr>
          <a:xfrm>
            <a:off x="4302767" y="5338292"/>
            <a:ext cx="7017336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8143-7E04-791E-DF9C-A0BE45000355}"/>
              </a:ext>
            </a:extLst>
          </p:cNvPr>
          <p:cNvSpPr txBox="1"/>
          <p:nvPr/>
        </p:nvSpPr>
        <p:spPr>
          <a:xfrm>
            <a:off x="4490214" y="5404166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u="none" strike="noStrike" dirty="0"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10"/>
              </a:rPr>
              <a:t>https://hyeon317.github.io/original_html.github.io/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6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99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 GAME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02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" name="원본영상">
            <a:hlinkClick r:id="" action="ppaction://media"/>
            <a:extLst>
              <a:ext uri="{FF2B5EF4-FFF2-40B4-BE49-F238E27FC236}">
                <a16:creationId xmlns:a16="http://schemas.microsoft.com/office/drawing/2014/main" id="{A505424C-B90D-00AD-2E4B-C084577F6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6237" y="945466"/>
            <a:ext cx="7419941" cy="49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6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01B01E5-1737-CE4C-78C5-35B7ACFB4F0C}"/>
              </a:ext>
            </a:extLst>
          </p:cNvPr>
          <p:cNvSpPr txBox="1"/>
          <p:nvPr/>
        </p:nvSpPr>
        <p:spPr>
          <a:xfrm>
            <a:off x="2678722" y="2767280"/>
            <a:ext cx="683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6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THANK</a:t>
            </a:r>
            <a:r>
              <a:rPr kumimoji="1" lang="ko-KR" altLang="en-US" sz="6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kumimoji="1" lang="en-US" altLang="ko-KR" sz="6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YOU</a:t>
            </a:r>
          </a:p>
          <a:p>
            <a:pPr algn="dist"/>
            <a:r>
              <a:rPr kumimoji="1" lang="en-US" altLang="ko-KR" sz="2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FOR</a:t>
            </a:r>
            <a:r>
              <a:rPr kumimoji="1" lang="ko-KR" altLang="en-US" sz="2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WATCHING</a:t>
            </a:r>
            <a:endParaRPr kumimoji="1" lang="ko-KR" altLang="en-US" sz="20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065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0D62874-44F7-EA5D-C56F-8CECBAE5F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45" y="978300"/>
            <a:ext cx="6320492" cy="4901400"/>
          </a:xfrm>
          <a:prstGeom prst="rect">
            <a:avLst/>
          </a:prstGeom>
          <a:ln w="12700"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320492"/>
                      <a:gd name="connsiteY0" fmla="*/ 0 h 4901400"/>
                      <a:gd name="connsiteX1" fmla="*/ 6320492 w 6320492"/>
                      <a:gd name="connsiteY1" fmla="*/ 0 h 4901400"/>
                      <a:gd name="connsiteX2" fmla="*/ 6320492 w 6320492"/>
                      <a:gd name="connsiteY2" fmla="*/ 4901400 h 4901400"/>
                      <a:gd name="connsiteX3" fmla="*/ 0 w 6320492"/>
                      <a:gd name="connsiteY3" fmla="*/ 4901400 h 4901400"/>
                      <a:gd name="connsiteX4" fmla="*/ 0 w 6320492"/>
                      <a:gd name="connsiteY4" fmla="*/ 0 h 4901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20492" h="4901400" fill="none" extrusionOk="0">
                        <a:moveTo>
                          <a:pt x="0" y="0"/>
                        </a:moveTo>
                        <a:cubicBezTo>
                          <a:pt x="1297748" y="-49533"/>
                          <a:pt x="4589414" y="-14809"/>
                          <a:pt x="6320492" y="0"/>
                        </a:cubicBezTo>
                        <a:cubicBezTo>
                          <a:pt x="6408131" y="825640"/>
                          <a:pt x="6247813" y="3873561"/>
                          <a:pt x="6320492" y="4901400"/>
                        </a:cubicBezTo>
                        <a:cubicBezTo>
                          <a:pt x="5422608" y="4853169"/>
                          <a:pt x="3007871" y="4985855"/>
                          <a:pt x="0" y="4901400"/>
                        </a:cubicBezTo>
                        <a:cubicBezTo>
                          <a:pt x="-38581" y="2568106"/>
                          <a:pt x="63341" y="1379358"/>
                          <a:pt x="0" y="0"/>
                        </a:cubicBezTo>
                        <a:close/>
                      </a:path>
                      <a:path w="6320492" h="4901400" stroke="0" extrusionOk="0">
                        <a:moveTo>
                          <a:pt x="0" y="0"/>
                        </a:moveTo>
                        <a:cubicBezTo>
                          <a:pt x="1119455" y="118645"/>
                          <a:pt x="5561918" y="116012"/>
                          <a:pt x="6320492" y="0"/>
                        </a:cubicBezTo>
                        <a:cubicBezTo>
                          <a:pt x="6187610" y="1000687"/>
                          <a:pt x="6405443" y="3678691"/>
                          <a:pt x="6320492" y="4901400"/>
                        </a:cubicBezTo>
                        <a:cubicBezTo>
                          <a:pt x="5157252" y="5036000"/>
                          <a:pt x="1041273" y="4744204"/>
                          <a:pt x="0" y="4901400"/>
                        </a:cubicBezTo>
                        <a:cubicBezTo>
                          <a:pt x="-20187" y="3858911"/>
                          <a:pt x="-152480" y="18814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1996825" y="4718372"/>
            <a:ext cx="3093310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1996825" y="4801552"/>
            <a:ext cx="3093310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캔버스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변수 선언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66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11BE296-8EA2-BA85-CB60-A8645BE3D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62" y="674894"/>
            <a:ext cx="5728122" cy="5508212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3005646" y="1185522"/>
            <a:ext cx="3093310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3020099" y="1268702"/>
            <a:ext cx="3093310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키보드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마우스 제어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2324023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2432301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키보드의 오른쪽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왼쪽 방향키를 제어하기 위해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keyDownHandler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keyUpHandler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함수를 정의한다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5" name="사각형: 둥근 모서리 38">
            <a:extLst>
              <a:ext uri="{FF2B5EF4-FFF2-40B4-BE49-F238E27FC236}">
                <a16:creationId xmlns:a16="http://schemas.microsoft.com/office/drawing/2014/main" id="{D0D4B98A-9D0D-A239-CE3F-E1F115B3D759}"/>
              </a:ext>
            </a:extLst>
          </p:cNvPr>
          <p:cNvSpPr/>
          <p:nvPr/>
        </p:nvSpPr>
        <p:spPr>
          <a:xfrm>
            <a:off x="764692" y="5050726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058C14-957B-FA0F-5941-81E9D3956B5F}"/>
              </a:ext>
            </a:extLst>
          </p:cNvPr>
          <p:cNvSpPr txBox="1"/>
          <p:nvPr/>
        </p:nvSpPr>
        <p:spPr>
          <a:xfrm>
            <a:off x="764691" y="5142129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키보드로만 플레이하는 것이 아니라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마우스를 통해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플레이 할 수 있도록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mouseMoveHandler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도 만든다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250341"/>
            <a:ext cx="4327813" cy="1677461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3393672"/>
            <a:ext cx="4429495" cy="1395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방향키를 눌렀을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keyDownHandler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실행되고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키에서 손을 뗐을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keyUpHandler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실행된다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다른 키에 대해서는 정의를 하지 않았으므로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키를 누르더라도 다른 반응을 보이지 않는다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15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ABD9084-A6E3-5E0C-87C7-ED8741F6C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32" y="1218534"/>
            <a:ext cx="6827874" cy="484253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2885473" y="718754"/>
            <a:ext cx="3093310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2885473" y="791568"/>
            <a:ext cx="3093310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벽돌과 공 충돌 제어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2324023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2421659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벽돌과 공이 충돌되었을 때 벽돌이 없어져야 하기 때문에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해당 부분을 구현한 코드이다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250341"/>
            <a:ext cx="4327813" cy="1677461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0" y="3356178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status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변수를 만들어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충돌이 일어나기 전에는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충돌이 일어난 후에는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으로 변경하게 만들어 벽돌을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없앨 수 있도록 되어있다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상태가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 되면 점수가 증가하고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점수가 총 벽돌 수와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같아졌을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게임을 종료한다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080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2E89673-D230-1FA6-C67B-82D960F22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08" y="2735026"/>
            <a:ext cx="7029464" cy="309910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393D392-81CE-9131-DC03-0C859D5C8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08" y="994466"/>
            <a:ext cx="7029464" cy="1376717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433948"/>
            <a:ext cx="2380252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64691" y="2520897"/>
            <a:ext cx="2380252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블럭을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생성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하기 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17214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0" y="3204054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행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 이루어진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차원 배열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bricks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만든다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각 객체에는 벽돌의 위치를 나타낼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x, y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43533"/>
            <a:ext cx="4327813" cy="1353401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0" y="4127378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배열 안에 있는 벽돌을 반복해서 화면에 그려줄 함수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행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열 반복을 통해 벽돌을 그리는데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모든 벽돌의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좌표가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(0,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0)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으로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위치해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brickX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brickY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연산을 통해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x,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y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값을 계산하여 벽돌을 그린다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09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3979A8-2A7A-B3BD-58CE-102D7C662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59" y="971398"/>
            <a:ext cx="6790462" cy="491158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433948"/>
            <a:ext cx="2380252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517128"/>
            <a:ext cx="238025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공을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튕겨내기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17214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214850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벽에 닿았다면 튕겨낼 수 있도록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해야한다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추가로 바닥에 닿는다면 목숨이 줄어들 수 있게 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09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433948"/>
            <a:ext cx="2380252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517128"/>
            <a:ext cx="238025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패들을 움직이기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17214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214850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바닥에 닿기 전에 튕기게 할 수 있는 도구로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패들이 필요하여 패들을 넣고 움직일 수 있게 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2" name="그림 11" descr="텍스트, 모니터, 화면, 은색이(가) 표시된 사진&#10;&#10;자동 생성된 설명">
            <a:extLst>
              <a:ext uri="{FF2B5EF4-FFF2-40B4-BE49-F238E27FC236}">
                <a16:creationId xmlns:a16="http://schemas.microsoft.com/office/drawing/2014/main" id="{E7CB1C67-24BC-7491-DFF0-3000F76E3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79" y="1718441"/>
            <a:ext cx="5569629" cy="42857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0955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1185</Words>
  <Application>Microsoft Office PowerPoint</Application>
  <PresentationFormat>와이드스크린</PresentationFormat>
  <Paragraphs>259</Paragraphs>
  <Slides>30</Slides>
  <Notes>0</Notes>
  <HiddenSlides>1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Arial</vt:lpstr>
      <vt:lpstr>Adobe 고딕 Std B</vt:lpstr>
      <vt:lpstr>맑은 고딕</vt:lpstr>
      <vt:lpstr>DW임팩타민체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/>
  <cp:lastModifiedBy>이수현</cp:lastModifiedBy>
  <cp:revision>11</cp:revision>
  <dcterms:created xsi:type="dcterms:W3CDTF">2022-10-23T06:56:44Z</dcterms:created>
  <dcterms:modified xsi:type="dcterms:W3CDTF">2022-11-16T05:35:21Z</dcterms:modified>
  <cp:category/>
</cp:coreProperties>
</file>